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9" r:id="rId4"/>
    <p:sldId id="263" r:id="rId5"/>
    <p:sldId id="265" r:id="rId6"/>
    <p:sldId id="266" r:id="rId7"/>
    <p:sldId id="268" r:id="rId8"/>
    <p:sldId id="267" r:id="rId9"/>
    <p:sldId id="259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나눔스퀘어라운드OTF ExtraBold" panose="020B0600000101010101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C00"/>
    <a:srgbClr val="562B4B"/>
    <a:srgbClr val="F48F53"/>
    <a:srgbClr val="DDD5DD"/>
    <a:srgbClr val="FFE0B0"/>
    <a:srgbClr val="FFF1DE"/>
    <a:srgbClr val="FFD569"/>
    <a:srgbClr val="FFB77E"/>
    <a:srgbClr val="988097"/>
    <a:srgbClr val="BB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180977" y="2362582"/>
            <a:ext cx="118300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랭킹과</a:t>
            </a:r>
            <a:endParaRPr lang="en-US" altLang="ko-KR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유튜브 조회 수의 상관관계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3001401" y="4126767"/>
            <a:ext cx="61891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게임 판매량과 플레이 시간에 따른 유튜브 내의 미디어 소비량 비교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1596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역할 분담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026" name="Picture 2" descr="팀 리더 - 무료 마케팅개 아이콘">
            <a:extLst>
              <a:ext uri="{FF2B5EF4-FFF2-40B4-BE49-F238E27FC236}">
                <a16:creationId xmlns:a16="http://schemas.microsoft.com/office/drawing/2014/main" id="{85AA5EA8-49A8-45B4-B7BF-41B819AC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77" y="1253421"/>
            <a:ext cx="2860646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말풍선 - 무료 멀티미디어개 아이콘">
            <a:extLst>
              <a:ext uri="{FF2B5EF4-FFF2-40B4-BE49-F238E27FC236}">
                <a16:creationId xmlns:a16="http://schemas.microsoft.com/office/drawing/2014/main" id="{FC40F935-A024-4EE2-8FD1-D999F762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78" y="1363925"/>
            <a:ext cx="3048699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말풍선 - 무료 멀티미디어개 아이콘">
            <a:extLst>
              <a:ext uri="{FF2B5EF4-FFF2-40B4-BE49-F238E27FC236}">
                <a16:creationId xmlns:a16="http://schemas.microsoft.com/office/drawing/2014/main" id="{DE063226-7776-464F-9084-39EE7468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6523" y="1363925"/>
            <a:ext cx="3048697" cy="30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말풍선 - 무료 멀티미디어개 아이콘">
            <a:extLst>
              <a:ext uri="{FF2B5EF4-FFF2-40B4-BE49-F238E27FC236}">
                <a16:creationId xmlns:a16="http://schemas.microsoft.com/office/drawing/2014/main" id="{01774E82-C4CA-43E8-BFBB-B64AD7018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96000" y="3630302"/>
            <a:ext cx="3048699" cy="29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0C3B3A-E685-493F-B092-77D209E44157}"/>
              </a:ext>
            </a:extLst>
          </p:cNvPr>
          <p:cNvSpPr txBox="1"/>
          <p:nvPr/>
        </p:nvSpPr>
        <p:spPr>
          <a:xfrm>
            <a:off x="8083711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AF915-EB3D-4ED2-9B0B-689103035575}"/>
              </a:ext>
            </a:extLst>
          </p:cNvPr>
          <p:cNvSpPr txBox="1"/>
          <p:nvPr/>
        </p:nvSpPr>
        <p:spPr>
          <a:xfrm>
            <a:off x="2023362" y="236057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순위웹사이트</a:t>
            </a:r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 </a:t>
            </a:r>
            <a:r>
              <a:rPr lang="ko-KR" altLang="en-US" dirty="0" err="1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크롤링</a:t>
            </a:r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,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94A2-047E-4F62-97BB-1820B44FFD54}"/>
              </a:ext>
            </a:extLst>
          </p:cNvPr>
          <p:cNvSpPr txBox="1"/>
          <p:nvPr/>
        </p:nvSpPr>
        <p:spPr>
          <a:xfrm>
            <a:off x="6632840" y="5029314"/>
            <a:ext cx="1792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YOUTUBE API, </a:t>
            </a:r>
          </a:p>
          <a:p>
            <a:r>
              <a:rPr lang="ko-KR" altLang="en-US" dirty="0"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A777A-F160-48E6-A69C-90973B7C1837}"/>
              </a:ext>
            </a:extLst>
          </p:cNvPr>
          <p:cNvSpPr txBox="1"/>
          <p:nvPr/>
        </p:nvSpPr>
        <p:spPr>
          <a:xfrm>
            <a:off x="4662726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정민기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447E4-11DE-472A-B509-F513ADF148DE}"/>
              </a:ext>
            </a:extLst>
          </p:cNvPr>
          <p:cNvSpPr txBox="1"/>
          <p:nvPr/>
        </p:nvSpPr>
        <p:spPr>
          <a:xfrm>
            <a:off x="6710207" y="23104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진윤지</a:t>
            </a:r>
            <a:endParaRPr lang="ko-KR" altLang="en-US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37819-D112-4E1C-8711-AC5449AF4885}"/>
              </a:ext>
            </a:extLst>
          </p:cNvPr>
          <p:cNvSpPr txBox="1"/>
          <p:nvPr/>
        </p:nvSpPr>
        <p:spPr>
          <a:xfrm>
            <a:off x="5652607" y="391401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643C00"/>
                </a:solidFill>
                <a:latin typeface="나눔스퀘어라운드OTF ExtraBold" panose="020B0600000101010101" charset="-127"/>
                <a:ea typeface="나눔스퀘어라운드OTF ExtraBold" panose="020B0600000101010101" charset="-127"/>
              </a:rPr>
              <a:t>김석희</a:t>
            </a:r>
            <a:endParaRPr lang="ko-KR" altLang="en-US" sz="2000" b="1" dirty="0">
              <a:solidFill>
                <a:srgbClr val="643C00"/>
              </a:solidFill>
              <a:latin typeface="나눔스퀘어라운드OTF ExtraBold" panose="020B0600000101010101" charset="-127"/>
              <a:ea typeface="나눔스퀘어라운드OTF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9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13033" y="176310"/>
            <a:ext cx="585102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Steam site </a:t>
            </a: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Web </a:t>
            </a:r>
            <a:r>
              <a:rPr lang="en-US" altLang="ko-KR" sz="3200" dirty="0" err="1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Crolling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–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CA4C2A6-2CF8-4A9E-BF18-A588F1DF9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3"/>
          <a:stretch/>
        </p:blipFill>
        <p:spPr>
          <a:xfrm>
            <a:off x="1897238" y="2253927"/>
            <a:ext cx="4429743" cy="3096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24EC0-384A-4C0A-91E9-36EEDFD2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02" y="2253927"/>
            <a:ext cx="450595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1A2E009-2DCE-435F-9CFC-F2BB547EEA95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2213D-38CB-49D9-B269-BA840A5A6CE9}"/>
              </a:ext>
            </a:extLst>
          </p:cNvPr>
          <p:cNvSpPr txBox="1"/>
          <p:nvPr/>
        </p:nvSpPr>
        <p:spPr>
          <a:xfrm>
            <a:off x="1013033" y="176310"/>
            <a:ext cx="24437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YouTube API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3239EF-F55A-4B3F-BCE0-8A1B7B9CFAF0}"/>
              </a:ext>
            </a:extLst>
          </p:cNvPr>
          <p:cNvGrpSpPr/>
          <p:nvPr/>
        </p:nvGrpSpPr>
        <p:grpSpPr>
          <a:xfrm>
            <a:off x="260295" y="167166"/>
            <a:ext cx="492443" cy="501587"/>
            <a:chOff x="7068195" y="1691107"/>
            <a:chExt cx="492443" cy="50158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A77175-83FB-4C33-ACBC-4CF909B6509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CDB2B-EB69-4A92-BADE-F54E836D7E2C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2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7256B8-AB59-490B-BDBD-B87C26B34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22D909-B841-4E27-8EF2-516B701E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53967"/>
            <a:ext cx="3867974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CACFB9-68E1-4510-9F40-B3E08CF6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6" y="0"/>
            <a:ext cx="5715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4A362-2703-4CF5-A540-83F1B9C4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85780"/>
            <a:ext cx="4025190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DE8BEF-4AD5-4C35-9441-FCECC6F4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2314B-FF63-4013-A049-4E35C6FB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872255"/>
            <a:ext cx="4028286" cy="38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79383F-4802-4161-B423-206EE2617538}"/>
              </a:ext>
            </a:extLst>
          </p:cNvPr>
          <p:cNvSpPr/>
          <p:nvPr/>
        </p:nvSpPr>
        <p:spPr>
          <a:xfrm>
            <a:off x="0" y="0"/>
            <a:ext cx="1359017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1E8D7B5-1296-4884-9FE9-D9685B4B5500}"/>
              </a:ext>
            </a:extLst>
          </p:cNvPr>
          <p:cNvSpPr/>
          <p:nvPr/>
        </p:nvSpPr>
        <p:spPr>
          <a:xfrm rot="16200000">
            <a:off x="949444" y="379672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4696-95F6-4008-B8CE-D87D1725EE36}"/>
              </a:ext>
            </a:extLst>
          </p:cNvPr>
          <p:cNvSpPr txBox="1"/>
          <p:nvPr/>
        </p:nvSpPr>
        <p:spPr>
          <a:xfrm>
            <a:off x="1037581" y="167166"/>
            <a:ext cx="407483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스팀 랭킹 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판매량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플레이 수 비교</a:t>
            </a:r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DD2B7-19B2-45CA-B88A-D488660D0199}"/>
              </a:ext>
            </a:extLst>
          </p:cNvPr>
          <p:cNvGrpSpPr/>
          <p:nvPr/>
        </p:nvGrpSpPr>
        <p:grpSpPr>
          <a:xfrm>
            <a:off x="272569" y="167167"/>
            <a:ext cx="492443" cy="501587"/>
            <a:chOff x="7068195" y="1691107"/>
            <a:chExt cx="492443" cy="50158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95F6E2-0C41-4715-94C8-4EB1828F1B60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DBD61-251D-44D9-B2A1-26653080CF63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E407CA-462D-41F2-AF41-7AB4D7F3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07" y="1257215"/>
            <a:ext cx="8150429" cy="54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93</Words>
  <Application>Microsoft Office PowerPoint</Application>
  <PresentationFormat>와이드스크린</PresentationFormat>
  <Paragraphs>32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맑은 고딕</vt:lpstr>
      <vt:lpstr>나눔스퀘어라운드OTF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GF76</cp:lastModifiedBy>
  <cp:revision>69</cp:revision>
  <dcterms:created xsi:type="dcterms:W3CDTF">2019-11-15T01:34:19Z</dcterms:created>
  <dcterms:modified xsi:type="dcterms:W3CDTF">2024-03-29T08:18:42Z</dcterms:modified>
</cp:coreProperties>
</file>